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708" r:id="rId1"/>
  </p:sldMasterIdLst>
  <p:notesMasterIdLst>
    <p:notesMasterId r:id="rId5"/>
  </p:notesMasterIdLst>
  <p:sldIdLst>
    <p:sldId id="256" r:id="rId2"/>
    <p:sldId id="362" r:id="rId3"/>
    <p:sldId id="375" r:id="rId4"/>
  </p:sldIdLst>
  <p:sldSz cx="15122525" cy="10693400"/>
  <p:notesSz cx="6858000" cy="9144000"/>
  <p:defaultTextStyle>
    <a:defPPr>
      <a:defRPr lang="ru-RU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F5CDC1-2F99-4768-AC10-82C47368D7EF}">
          <p14:sldIdLst>
            <p14:sldId id="256"/>
            <p14:sldId id="362"/>
            <p14:sldId id="3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4" autoAdjust="0"/>
    <p:restoredTop sz="94701" autoAdjust="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3368"/>
        <p:guide pos="47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591DC-D731-4065-AFF2-FD5EBF5E76F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1F2D0-59BA-4711-9EC6-A96EC2551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1F2D0-59BA-4711-9EC6-A96EC255103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8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80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63831" y="428239"/>
            <a:ext cx="3402568" cy="91240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6134" y="428239"/>
            <a:ext cx="9955661" cy="91240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3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5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7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1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35" y="2393646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6135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82035" y="2393646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3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0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0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5" y="425756"/>
            <a:ext cx="4975207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6135" y="2237694"/>
            <a:ext cx="4975207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3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122" y="7485387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6128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051A-9978-4C73-B61A-3C217CE62C6D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66862" y="9911205"/>
            <a:ext cx="4788801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837811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5122525" cy="3611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lIns="147513" tIns="73756" rIns="147513" bIns="73756" rtlCol="0">
            <a:spAutoFit/>
          </a:bodyPr>
          <a:lstStyle/>
          <a:p>
            <a:pPr algn="ctr"/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СЛУШАНИЯ ПО ПРОЕКТУ ВНЕСЕНИЯ В ПРАВИЛА ЗЕМЛЕПОЛЬЗОВАНИЯ И ЗАСТРОЙКИ СКАЛИНСКОГО СЕЛЬСОВЕТА КОЛЫВАНСКОГО РАЙОНА НОВОСИБИРСКОЙ ОБЛАСТИ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5127" y="6610700"/>
            <a:ext cx="11551558" cy="1574357"/>
          </a:xfrm>
          <a:prstGeom prst="rect">
            <a:avLst/>
          </a:prstGeom>
          <a:noFill/>
        </p:spPr>
        <p:txBody>
          <a:bodyPr wrap="square" lIns="147513" tIns="73756" rIns="147513" bIns="73756" rtlCol="0">
            <a:spAutoFit/>
          </a:bodyPr>
          <a:lstStyle/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СТРОИТЕЛЬСТВА</a:t>
            </a:r>
          </a:p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</a:t>
            </a:r>
          </a:p>
        </p:txBody>
      </p:sp>
      <p:pic>
        <p:nvPicPr>
          <p:cNvPr id="1026" name="Picture 2" descr="Z:\РАБОТА\_НОВОСИБИРСКАЯ АГЛОМЕРАЦИЯ\ПРЕЗЕНТАЦИЯ\Презентация Новосибирская Агломерация 2015\Картинки\Герб_ПНСО\Герб_Правительство_НСО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200" y="4560751"/>
            <a:ext cx="1786125" cy="189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0027220"/>
            <a:ext cx="14978086" cy="369332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lvl="0" algn="ctr" defTabSz="914400"/>
            <a:r>
              <a:rPr lang="ru-RU" sz="1800" b="1" dirty="0" smtClean="0">
                <a:solidFill>
                  <a:srgbClr val="44546A">
                    <a:lumMod val="75000"/>
                  </a:srgbClr>
                </a:solidFill>
                <a:latin typeface="Sylfaen" pitchFamily="18" charset="0"/>
                <a:cs typeface="Times New Roman" panose="02020603050405020304" pitchFamily="18" charset="0"/>
              </a:rPr>
              <a:t>2022</a:t>
            </a:r>
            <a:endParaRPr lang="ru-RU" sz="1800" b="1" dirty="0">
              <a:solidFill>
                <a:srgbClr val="44546A">
                  <a:lumMod val="75000"/>
                </a:srgbClr>
              </a:solidFill>
              <a:latin typeface="Sylfae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1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555" y="1776539"/>
            <a:ext cx="15050093" cy="4938313"/>
          </a:xfrm>
          <a:prstGeom prst="rect">
            <a:avLst/>
          </a:prstGeom>
          <a:solidFill>
            <a:srgbClr val="5B9BD5">
              <a:lumMod val="75000"/>
              <a:alpha val="68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Фрагменты карты градостроительного зонирования проекта приказа министерства строительства Новосибирской области «О внесении  изменений в правила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землепользования и застройки </a:t>
            </a:r>
            <a:r>
              <a:rPr lang="ru-RU" sz="3200" b="1" dirty="0" err="1" smtClean="0">
                <a:solidFill>
                  <a:prstClr val="white"/>
                </a:solidFill>
                <a:latin typeface="Arial Black" pitchFamily="34" charset="0"/>
              </a:rPr>
              <a:t>Скалинского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  сельсовета </a:t>
            </a:r>
            <a:r>
              <a:rPr lang="ru-RU" sz="3200" b="1" dirty="0" err="1" smtClean="0">
                <a:solidFill>
                  <a:prstClr val="white"/>
                </a:solidFill>
                <a:latin typeface="Arial Black" pitchFamily="34" charset="0"/>
              </a:rPr>
              <a:t>Колыванского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района Новосибирской области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»</a:t>
            </a:r>
          </a:p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Приказ министерства строительства Новосибирской области от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 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01.11.2021 № 701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«О подготовке проекта внесения изменений в правила землепользования и застройки </a:t>
            </a:r>
            <a:r>
              <a:rPr lang="ru-RU" sz="3200" b="1" dirty="0" err="1" smtClean="0">
                <a:solidFill>
                  <a:prstClr val="white"/>
                </a:solidFill>
                <a:latin typeface="Arial Black" pitchFamily="34" charset="0"/>
              </a:rPr>
              <a:t>Скалинского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 сельсовета </a:t>
            </a:r>
            <a:r>
              <a:rPr lang="ru-RU" sz="3200" b="1" dirty="0" err="1" smtClean="0">
                <a:solidFill>
                  <a:prstClr val="white"/>
                </a:solidFill>
                <a:latin typeface="Arial Black" pitchFamily="34" charset="0"/>
              </a:rPr>
              <a:t>Колыванского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 района Новосибирской области»</a:t>
            </a:r>
            <a:endParaRPr lang="ru-RU" sz="32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8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ea typeface="Calibri"/>
                <a:cs typeface="Times New Roman"/>
              </a:rPr>
              <a:t>Образуемый земельный участок (согласно схеме расположения, на кадастровом плане территории) отнесен к территориальной зоне «Зона застройки индивидуальными жилыми домами и ведения личного подсобного хозяйства в границах земель населенных пунктов (</a:t>
            </a:r>
            <a:r>
              <a:rPr lang="ru-RU" sz="2400" dirty="0" err="1">
                <a:ea typeface="Calibri"/>
                <a:cs typeface="Times New Roman"/>
              </a:rPr>
              <a:t>нЖин</a:t>
            </a:r>
            <a:r>
              <a:rPr lang="ru-RU" sz="2400" dirty="0">
                <a:ea typeface="Calibri"/>
                <a:cs typeface="Times New Roman"/>
              </a:rPr>
              <a:t>)». Изменена прилегающая территориальная зона: «Зона уличной и дорожной сети (УДС)»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500" dirty="0"/>
              <a:t>Фрагмент карты градостроительного зонирования правил землепользования и </a:t>
            </a:r>
            <a:r>
              <a:rPr lang="ru-RU" sz="1500" dirty="0" smtClean="0"/>
              <a:t>застройки </a:t>
            </a:r>
            <a:r>
              <a:rPr lang="ru-RU" sz="1500" dirty="0" err="1" smtClean="0"/>
              <a:t>Скалинского</a:t>
            </a:r>
            <a:r>
              <a:rPr lang="ru-RU" sz="1500" dirty="0" smtClean="0"/>
              <a:t> сельсовета </a:t>
            </a:r>
            <a:r>
              <a:rPr lang="ru-RU" sz="1500" dirty="0" err="1" smtClean="0"/>
              <a:t>Колыванского</a:t>
            </a:r>
            <a:r>
              <a:rPr lang="ru-RU" sz="1500" dirty="0" smtClean="0"/>
              <a:t> района </a:t>
            </a:r>
            <a:r>
              <a:rPr lang="ru-RU" sz="1500" dirty="0"/>
              <a:t>Новосибирской области, утвержденных приказом министерства строительства Новосибирской области от </a:t>
            </a:r>
            <a:r>
              <a:rPr lang="ru-RU" sz="1500" dirty="0" smtClean="0"/>
              <a:t>30.12.2019 </a:t>
            </a:r>
            <a:r>
              <a:rPr lang="ru-RU" sz="1500" dirty="0"/>
              <a:t>№ </a:t>
            </a:r>
            <a:r>
              <a:rPr lang="ru-RU" sz="1500" dirty="0" smtClean="0"/>
              <a:t>738</a:t>
            </a:r>
            <a:endParaRPr lang="ru-RU" sz="15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200" dirty="0"/>
              <a:t>Фрагмент карты градостроительного зонирования </a:t>
            </a:r>
            <a:r>
              <a:rPr lang="ru-RU" sz="3200" dirty="0" smtClean="0"/>
              <a:t>проекта внесения изменений в правила </a:t>
            </a:r>
            <a:r>
              <a:rPr lang="ru-RU" sz="3200" dirty="0"/>
              <a:t>землепользования и застройки </a:t>
            </a:r>
            <a:r>
              <a:rPr lang="ru-RU" sz="3200" dirty="0" err="1" smtClean="0"/>
              <a:t>Скалинского</a:t>
            </a:r>
            <a:r>
              <a:rPr lang="ru-RU" sz="3200" dirty="0" smtClean="0"/>
              <a:t> сельсовета </a:t>
            </a:r>
            <a:r>
              <a:rPr lang="ru-RU" sz="3200" dirty="0" err="1" smtClean="0"/>
              <a:t>Колыванского</a:t>
            </a:r>
            <a:r>
              <a:rPr lang="ru-RU" sz="3200" dirty="0" smtClean="0"/>
              <a:t> района </a:t>
            </a:r>
            <a:r>
              <a:rPr lang="ru-RU" sz="3200" dirty="0"/>
              <a:t>Новосибирской </a:t>
            </a:r>
            <a:r>
              <a:rPr lang="ru-RU" sz="3200" dirty="0" smtClean="0"/>
              <a:t>области </a:t>
            </a:r>
            <a:endParaRPr lang="ru-RU" sz="3200" dirty="0"/>
          </a:p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546" y="6475216"/>
            <a:ext cx="4011042" cy="4218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\\novokshonov-031\F\ПОДГОТОВКА ПЗЗ\СКАЛИНСКИЙ СС\ГЕОФОНД 2022\ОТЧЕТ 1 эт от 22 07 2022\ПЗЗ Скалинский сс\Скрины изменений\Был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48" y="3702229"/>
            <a:ext cx="5976664" cy="350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\\novokshonov-031\F\ПОДГОТОВКА ПЗЗ\СКАЛИНСКИЙ СС\ГЕОФОНД 2022\ОТЧЕТ 1 эт от 22 07 2022\ПЗЗ Скалинский сс\Скрины изменений\Стал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960" y="3489219"/>
            <a:ext cx="6518331" cy="393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 стрелкой 10"/>
          <p:cNvCxnSpPr/>
          <p:nvPr/>
        </p:nvCxnSpPr>
        <p:spPr>
          <a:xfrm>
            <a:off x="3394980" y="5274692"/>
            <a:ext cx="711861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26" y="7722964"/>
            <a:ext cx="394197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414" y="7595383"/>
            <a:ext cx="5976664" cy="6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953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</TotalTime>
  <Words>146</Words>
  <Application>Microsoft Office PowerPoint</Application>
  <PresentationFormat>Произвольный</PresentationFormat>
  <Paragraphs>11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Образуемый земельный участок (согласно схеме расположения, на кадастровом плане территории) отнесен к территориальной зоне «Зона застройки индивидуальными жилыми домами и ведения личного подсобного хозяйства в границах земель населенных пунктов (нЖин)». Изменена прилегающая территориальная зона: «Зона уличной и дорожной сети (УДС)»</vt:lpstr>
    </vt:vector>
  </TitlesOfParts>
  <Company>АГНОиПНО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Куликов Алексей Владимирович</dc:creator>
  <cp:lastModifiedBy>Гальянова Елена Николаевна</cp:lastModifiedBy>
  <cp:revision>271</cp:revision>
  <dcterms:created xsi:type="dcterms:W3CDTF">2017-11-20T08:57:58Z</dcterms:created>
  <dcterms:modified xsi:type="dcterms:W3CDTF">2022-08-09T03:04:03Z</dcterms:modified>
</cp:coreProperties>
</file>