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08" r:id="rId1"/>
  </p:sldMasterIdLst>
  <p:notesMasterIdLst>
    <p:notesMasterId r:id="rId9"/>
  </p:notesMasterIdLst>
  <p:sldIdLst>
    <p:sldId id="256" r:id="rId2"/>
    <p:sldId id="362" r:id="rId3"/>
    <p:sldId id="375" r:id="rId4"/>
    <p:sldId id="376" r:id="rId5"/>
    <p:sldId id="377" r:id="rId6"/>
    <p:sldId id="378" r:id="rId7"/>
    <p:sldId id="379" r:id="rId8"/>
  </p:sldIdLst>
  <p:sldSz cx="15122525" cy="10693400"/>
  <p:notesSz cx="6858000" cy="9144000"/>
  <p:defaultTextStyle>
    <a:defPPr>
      <a:defRPr lang="ru-RU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F5CDC1-2F99-4768-AC10-82C47368D7EF}">
          <p14:sldIdLst>
            <p14:sldId id="256"/>
            <p14:sldId id="362"/>
            <p14:sldId id="375"/>
            <p14:sldId id="376"/>
            <p14:sldId id="377"/>
            <p14:sldId id="378"/>
            <p14:sldId id="3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4" autoAdjust="0"/>
    <p:restoredTop sz="94701" autoAdjust="0"/>
  </p:normalViewPr>
  <p:slideViewPr>
    <p:cSldViewPr>
      <p:cViewPr>
        <p:scale>
          <a:sx n="75" d="100"/>
          <a:sy n="75" d="100"/>
        </p:scale>
        <p:origin x="-72" y="6"/>
      </p:cViewPr>
      <p:guideLst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591DC-D731-4065-AFF2-FD5EBF5E76F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1F2D0-59BA-4711-9EC6-A96EC2551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1F2D0-59BA-4711-9EC6-A96EC25510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8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0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28239"/>
            <a:ext cx="3402568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34" y="428239"/>
            <a:ext cx="9955661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3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5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6871502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4532320"/>
            <a:ext cx="12854146" cy="233918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7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126" y="2495129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87284" y="2495129"/>
            <a:ext cx="6679115" cy="70571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35" y="2393646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35" y="3391195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5" y="2393646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682035" y="3391195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3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0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35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487" y="425757"/>
            <a:ext cx="8453912" cy="912652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35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3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2" y="7485387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2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2" y="8369073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495129"/>
            <a:ext cx="13610273" cy="7057149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8" y="9911205"/>
            <a:ext cx="3528590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051A-9978-4C73-B61A-3C217CE62C6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2" y="9911205"/>
            <a:ext cx="4788801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1" y="9911205"/>
            <a:ext cx="3528590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1A1E-931E-4537-9F53-79174ED33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5122525" cy="3611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147513" tIns="73756" rIns="147513" bIns="73756" rtlCol="0">
            <a:spAutoFit/>
          </a:bodyPr>
          <a:lstStyle/>
          <a:p>
            <a:pPr algn="ctr"/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ОБСУЖДЕНИЯ ПО ПРОЕКТУ ВНЕСЕНИЯ В ПРАВИЛА ЗЕМЛЕПОЛЬЗОВАНИЯ И ЗАСТРОЙКИ ЧЕРНОРЕЧЕНСКОГО СЕЛЬСОВЕТА ИСКИТИМСКОГО РАЙОНА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127" y="6610700"/>
            <a:ext cx="11551558" cy="1574357"/>
          </a:xfrm>
          <a:prstGeom prst="rect">
            <a:avLst/>
          </a:prstGeom>
          <a:noFill/>
        </p:spPr>
        <p:txBody>
          <a:bodyPr wrap="square" lIns="147513" tIns="73756" rIns="147513" bIns="73756" rtlCol="0">
            <a:sp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СТРОИТЕЛЬСТВА</a:t>
            </a:r>
          </a:p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</a:t>
            </a:r>
          </a:p>
        </p:txBody>
      </p:sp>
      <p:pic>
        <p:nvPicPr>
          <p:cNvPr id="1026" name="Picture 2" descr="Z:\РАБОТА\_НОВОСИБИРСКАЯ АГЛОМЕРАЦИЯ\ПРЕЗЕНТАЦИЯ\Презентация Новосибирская Агломерация 2015\Картинки\Герб_ПНСО\Герб_Правительство_НС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00" y="4560751"/>
            <a:ext cx="1786125" cy="18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027220"/>
            <a:ext cx="14978086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ctr" defTabSz="914400"/>
            <a:r>
              <a:rPr lang="ru-RU" sz="1800" b="1" dirty="0" smtClean="0">
                <a:solidFill>
                  <a:srgbClr val="44546A">
                    <a:lumMod val="75000"/>
                  </a:srgbClr>
                </a:solidFill>
                <a:latin typeface="Sylfaen" pitchFamily="18" charset="0"/>
                <a:cs typeface="Times New Roman" panose="02020603050405020304" pitchFamily="18" charset="0"/>
              </a:rPr>
              <a:t>2022</a:t>
            </a:r>
            <a:endParaRPr lang="ru-RU" sz="1800" b="1" dirty="0">
              <a:solidFill>
                <a:srgbClr val="44546A">
                  <a:lumMod val="75000"/>
                </a:srgbClr>
              </a:solidFill>
              <a:latin typeface="Sylfae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1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55" y="1776539"/>
            <a:ext cx="15050093" cy="5658393"/>
          </a:xfrm>
          <a:prstGeom prst="rect">
            <a:avLst/>
          </a:prstGeom>
          <a:solidFill>
            <a:srgbClr val="5B9BD5">
              <a:lumMod val="75000"/>
              <a:alpha val="6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lvl="0" algn="ctr" defTabSz="914400"/>
            <a:r>
              <a:rPr lang="ru-RU" sz="3200" b="1" dirty="0" smtClean="0">
                <a:solidFill>
                  <a:prstClr val="white"/>
                </a:solidFill>
                <a:latin typeface="Arial Black" pitchFamily="34" charset="0"/>
              </a:rPr>
              <a:t>Фрагменты карты градостроительного зонирования проекта приказа министерства строительства Новосибирской области «О внесении  изменений в правила </a:t>
            </a:r>
            <a:r>
              <a:rPr lang="ru-RU" sz="3200" b="1" dirty="0">
                <a:solidFill>
                  <a:prstClr val="white"/>
                </a:solidFill>
                <a:latin typeface="Arial Black" pitchFamily="34" charset="0"/>
              </a:rPr>
              <a:t>землепользования и застройки </a:t>
            </a:r>
            <a:r>
              <a:rPr lang="ru-RU" sz="3200" b="1" dirty="0" err="1" smtClean="0">
                <a:solidFill>
                  <a:prstClr val="white"/>
                </a:solidFill>
                <a:latin typeface="Arial Black" pitchFamily="34" charset="0"/>
              </a:rPr>
              <a:t>Черноречеснкого</a:t>
            </a:r>
            <a:r>
              <a:rPr lang="ru-RU" sz="3200" b="1" dirty="0" smtClean="0">
                <a:solidFill>
                  <a:prstClr val="white"/>
                </a:solidFill>
                <a:latin typeface="Arial Black" pitchFamily="34" charset="0"/>
              </a:rPr>
              <a:t>  сельсовета Искитимского </a:t>
            </a:r>
            <a:r>
              <a:rPr lang="ru-RU" sz="3200" b="1" dirty="0">
                <a:solidFill>
                  <a:prstClr val="white"/>
                </a:solidFill>
                <a:latin typeface="Arial Black" pitchFamily="34" charset="0"/>
              </a:rPr>
              <a:t>района Новосибирской области</a:t>
            </a:r>
            <a:r>
              <a:rPr lang="ru-RU" sz="3200" b="1" dirty="0" smtClean="0">
                <a:solidFill>
                  <a:prstClr val="white"/>
                </a:solidFill>
                <a:latin typeface="Arial Black" pitchFamily="34" charset="0"/>
              </a:rPr>
              <a:t>»</a:t>
            </a:r>
          </a:p>
          <a:p>
            <a:pPr lvl="0" algn="ctr" defTabSz="914400"/>
            <a:r>
              <a:rPr lang="ru-RU" sz="3200" b="1" dirty="0" smtClean="0">
                <a:solidFill>
                  <a:prstClr val="white"/>
                </a:solidFill>
                <a:latin typeface="Arial Black" pitchFamily="34" charset="0"/>
              </a:rPr>
              <a:t>Приказы </a:t>
            </a:r>
            <a:r>
              <a:rPr lang="ru-RU" sz="3200" b="1" dirty="0">
                <a:solidFill>
                  <a:prstClr val="white"/>
                </a:solidFill>
                <a:latin typeface="Arial Black" pitchFamily="34" charset="0"/>
              </a:rPr>
              <a:t>министерства строительства Новосибирской области от 10.11.2022 № 712, от 20.12.2021 № 803, от 25.01.2022 № 23, от 05.03.2022 № 94  </a:t>
            </a:r>
            <a:r>
              <a:rPr lang="ru-RU" sz="3200" b="1" dirty="0" smtClean="0">
                <a:solidFill>
                  <a:prstClr val="white"/>
                </a:solidFill>
                <a:latin typeface="Arial Black" pitchFamily="34" charset="0"/>
              </a:rPr>
              <a:t>«О подготовке проекта внесения изменений в правила землепользования и застройки </a:t>
            </a:r>
            <a:r>
              <a:rPr lang="ru-RU" sz="3200" b="1" dirty="0" err="1" smtClean="0">
                <a:solidFill>
                  <a:prstClr val="white"/>
                </a:solidFill>
                <a:latin typeface="Arial Black" pitchFamily="34" charset="0"/>
              </a:rPr>
              <a:t>Чернореченского</a:t>
            </a:r>
            <a:r>
              <a:rPr lang="ru-RU" sz="3200" b="1" dirty="0" smtClean="0">
                <a:solidFill>
                  <a:prstClr val="white"/>
                </a:solidFill>
                <a:latin typeface="Arial Black" pitchFamily="34" charset="0"/>
              </a:rPr>
              <a:t> сельсовета Искитимского района Новосибирской области»</a:t>
            </a:r>
            <a:endParaRPr lang="ru-RU" sz="3200" b="1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8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a typeface="Calibri"/>
                <a:cs typeface="Times New Roman"/>
              </a:rPr>
              <a:t>Образуемый земельный участок (согласно схеме расположения, на кадастровом плане территории) отнесен к территориальной зоне «Зона застройки индивидуальными жилыми домами и ведения личного подсобного хозяйства (</a:t>
            </a:r>
            <a:r>
              <a:rPr lang="ru-RU" sz="2400" dirty="0" err="1">
                <a:ea typeface="Calibri"/>
                <a:cs typeface="Times New Roman"/>
              </a:rPr>
              <a:t>нЖин</a:t>
            </a:r>
            <a:r>
              <a:rPr lang="ru-RU" sz="2400" dirty="0">
                <a:ea typeface="Calibri"/>
                <a:cs typeface="Times New Roman"/>
              </a:rPr>
              <a:t>)». Изменена прилегающая территориальная зона: «Зона уличной и дорожной сети (УДС</a:t>
            </a:r>
            <a:r>
              <a:rPr lang="ru-RU" sz="2400" dirty="0" smtClean="0">
                <a:ea typeface="Calibri"/>
                <a:cs typeface="Times New Roman"/>
              </a:rPr>
              <a:t>)» (приказ о подготовке проекта от 10.11.2021 № 712)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500" dirty="0"/>
              <a:t>Фрагмент карты градостроительного зонирования правил землепользования и </a:t>
            </a:r>
            <a:r>
              <a:rPr lang="ru-RU" sz="1500" dirty="0" smtClean="0"/>
              <a:t>застройки </a:t>
            </a:r>
            <a:r>
              <a:rPr lang="ru-RU" sz="1500" dirty="0" err="1" smtClean="0"/>
              <a:t>Чернореченского</a:t>
            </a:r>
            <a:r>
              <a:rPr lang="ru-RU" sz="1500" dirty="0" smtClean="0"/>
              <a:t> сельсовета Искитимского района </a:t>
            </a:r>
            <a:r>
              <a:rPr lang="ru-RU" sz="1500" dirty="0"/>
              <a:t>Новосибирской области, утвержденных приказом министерства строительства Новосибирской области от </a:t>
            </a:r>
            <a:r>
              <a:rPr lang="ru-RU" sz="1500" dirty="0" smtClean="0"/>
              <a:t>28.12.2017 №489 (в ред. от 25.06.2021 № 398)</a:t>
            </a:r>
            <a:endParaRPr lang="ru-RU" sz="1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200" dirty="0"/>
              <a:t>Фрагмент карты градостроительного зонирования </a:t>
            </a:r>
            <a:r>
              <a:rPr lang="ru-RU" sz="3200" dirty="0" smtClean="0"/>
              <a:t>проекта внесения изменений в правила </a:t>
            </a:r>
            <a:r>
              <a:rPr lang="ru-RU" sz="3200" dirty="0"/>
              <a:t>землепользования и застройки </a:t>
            </a:r>
            <a:r>
              <a:rPr lang="ru-RU" sz="3200" dirty="0" err="1" smtClean="0"/>
              <a:t>Чернореченского</a:t>
            </a:r>
            <a:r>
              <a:rPr lang="ru-RU" sz="3200" dirty="0" smtClean="0"/>
              <a:t> сельсовета Искитимского района </a:t>
            </a:r>
            <a:r>
              <a:rPr lang="ru-RU" sz="3200" dirty="0"/>
              <a:t>Новосибирской </a:t>
            </a:r>
            <a:r>
              <a:rPr lang="ru-RU" sz="3200" dirty="0" smtClean="0"/>
              <a:t>области 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" name="Picture 2" descr="\\novokshonov-031\F\ПОДГОТОВКА ПЗЗ\ЧЕРНОРЕЧЕНСКИЙ СС ИМР\ГЕОФОНД 2022\ОТЧЕ 1 эт 22 06 2022 Чернореченский сс\ПЗЗ Чернореченский сс\Скрины\Колоев Д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0" y="3978548"/>
            <a:ext cx="6520132" cy="38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4" y="8299028"/>
            <a:ext cx="55474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82" y="3831822"/>
            <a:ext cx="3173907" cy="360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66" y="3452233"/>
            <a:ext cx="4248049" cy="43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26" y="8282012"/>
            <a:ext cx="5457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312790" y="4989370"/>
            <a:ext cx="8136904" cy="64536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5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ea typeface="Calibri"/>
                <a:cs typeface="Times New Roman"/>
              </a:rPr>
              <a:t>Земельный участок с кадастровым номером 54:07:057408:635 отнесен к территориальной зоне «Производственная зона (П)». Изменена прилегающая территориальная зона: «Зона сельскохозяйственного использования (Си)» (приказ о подготовке проекта от 20.12.2021 №803)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510" y="2466380"/>
            <a:ext cx="6645366" cy="92482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500" dirty="0">
                <a:solidFill>
                  <a:prstClr val="black"/>
                </a:solidFill>
              </a:rPr>
              <a:t>Фрагмент карты градостроительного зонирования правил землепользования и </a:t>
            </a:r>
            <a:r>
              <a:rPr lang="ru-RU" sz="1500" dirty="0" smtClean="0">
                <a:solidFill>
                  <a:prstClr val="black"/>
                </a:solidFill>
              </a:rPr>
              <a:t>застройки</a:t>
            </a: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err="1">
                <a:solidFill>
                  <a:prstClr val="black"/>
                </a:solidFill>
              </a:rPr>
              <a:t>Чернореченского</a:t>
            </a:r>
            <a:r>
              <a:rPr lang="ru-RU" sz="1500" dirty="0">
                <a:solidFill>
                  <a:prstClr val="black"/>
                </a:solidFill>
              </a:rPr>
              <a:t> сельсовета Искитимского района Новосибирской области, утвержденных приказом министерства строительства Новосибирской области от 28.12.2017 №489 (в ред. от 25.06.2021 № 398)</a:t>
            </a:r>
          </a:p>
          <a:p>
            <a:pPr lv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6135" y="3391195"/>
            <a:ext cx="6013039" cy="44757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682035" y="2394372"/>
            <a:ext cx="6684366" cy="996829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sz="1500" dirty="0">
              <a:solidFill>
                <a:prstClr val="black"/>
              </a:solidFill>
            </a:endParaRPr>
          </a:p>
          <a:p>
            <a:pPr lvl="0"/>
            <a:r>
              <a:rPr lang="ru-RU" sz="1500" dirty="0">
                <a:solidFill>
                  <a:prstClr val="black"/>
                </a:solidFill>
              </a:rPr>
              <a:t>Фрагмент карты градостроительного зонирования проекта внесения изменений в правила землепользования и застройки 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r>
              <a:rPr lang="ru-RU" sz="1500" dirty="0" err="1" smtClean="0">
                <a:solidFill>
                  <a:prstClr val="black"/>
                </a:solidFill>
              </a:rPr>
              <a:t>Чернореченского</a:t>
            </a:r>
            <a:r>
              <a:rPr lang="ru-RU" sz="1500" dirty="0" smtClean="0">
                <a:solidFill>
                  <a:prstClr val="black"/>
                </a:solidFill>
              </a:rPr>
              <a:t> сельсовета </a:t>
            </a:r>
            <a:r>
              <a:rPr lang="ru-RU" sz="1500" dirty="0">
                <a:solidFill>
                  <a:prstClr val="black"/>
                </a:solidFill>
              </a:rPr>
              <a:t>Искитимского района Новосибирской области </a:t>
            </a:r>
          </a:p>
          <a:p>
            <a:endParaRPr lang="ru-RU" dirty="0"/>
          </a:p>
        </p:txBody>
      </p:sp>
      <p:pic>
        <p:nvPicPr>
          <p:cNvPr id="2050" name="Picture 2" descr="\\novokshonov-031\F\ПОДГОТОВКА ПЗЗ\ЧЕРНОРЕЧЕНСКИЙ СС ИМР\ГЕОФОНД 2022\ОТЧЕ 1 эт 22 06 2022 Чернореченский сс\ПЗЗ Чернореченский сс\Скрины\Новосиб карьероупр Д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94" y="3330476"/>
            <a:ext cx="7056784" cy="47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8" y="8659068"/>
            <a:ext cx="436595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\novokshonov-031\F\ПОДГОТОВКА ПЗЗ\ЧЕРНОРЕЧЕНСКИЙ СС ИМР\ГЕОФОНД 2022\ОТЧЕ 1 эт 22 06 2022 Чернореченский сс\ПЗЗ Чернореченский сс\Скрины\Новосиб карьероупр ПОСЛ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22" y="3314452"/>
            <a:ext cx="6192688" cy="41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111" y="8587060"/>
            <a:ext cx="379890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2448694" y="5562724"/>
            <a:ext cx="6120680" cy="28803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5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486" y="2466380"/>
            <a:ext cx="755967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</a:rPr>
              <a:t>Фрагмент карты градостроительного зонирования правил землепользования и </a:t>
            </a:r>
            <a:r>
              <a:rPr lang="ru-RU" sz="1500" b="1" dirty="0" smtClean="0">
                <a:solidFill>
                  <a:prstClr val="black"/>
                </a:solidFill>
              </a:rPr>
              <a:t>застройки </a:t>
            </a:r>
            <a:r>
              <a:rPr lang="ru-RU" sz="1400" b="1" dirty="0" err="1" smtClean="0">
                <a:solidFill>
                  <a:prstClr val="black"/>
                </a:solidFill>
              </a:rPr>
              <a:t>Чернореченского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сельсовета Искитимского района Новосибирской области, утвержденных приказом министерства строительства Новосибирской области от 28.12.2017 №489 (в ред. от 25.06.2021 № 398)</a:t>
            </a:r>
          </a:p>
          <a:p>
            <a:pPr lvl="0">
              <a:spcBef>
                <a:spcPct val="20000"/>
              </a:spcBef>
            </a:pP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6518" y="2466380"/>
            <a:ext cx="75596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</a:rPr>
              <a:t>Фрагмент карты градостроительного зонирования проекта внесения изменений в правила землепользования и застройки </a:t>
            </a:r>
            <a:r>
              <a:rPr lang="ru-RU" sz="1500" b="1" dirty="0" err="1" smtClean="0">
                <a:solidFill>
                  <a:prstClr val="black"/>
                </a:solidFill>
              </a:rPr>
              <a:t>Чернореченского</a:t>
            </a:r>
            <a:r>
              <a:rPr lang="ru-RU" sz="1500" b="1" dirty="0" smtClean="0">
                <a:solidFill>
                  <a:prstClr val="black"/>
                </a:solidFill>
              </a:rPr>
              <a:t> </a:t>
            </a:r>
            <a:r>
              <a:rPr lang="ru-RU" sz="1500" b="1" dirty="0">
                <a:solidFill>
                  <a:prstClr val="black"/>
                </a:solidFill>
              </a:rPr>
              <a:t>сельсовета Искитимского района Новосибирской области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8533" y="319638"/>
            <a:ext cx="1353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Calibri"/>
                <a:cs typeface="Times New Roman"/>
              </a:rPr>
              <a:t>Образуемый земельный участок (согласно схеме расположения, на кадастровом плане территории) отнесен к территориальной зоне «Зона застройки индивидуальными жилыми домами и ведения личного подсобного хозяйства (</a:t>
            </a:r>
            <a:r>
              <a:rPr lang="ru-RU" sz="2400" dirty="0" err="1">
                <a:latin typeface="+mj-lt"/>
                <a:ea typeface="Calibri"/>
                <a:cs typeface="Times New Roman"/>
              </a:rPr>
              <a:t>нЖин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)». Изменена прилегающая территориальная зона: «Зона застройки малоэтажными жилыми домами в границах земель населенных пунктов (</a:t>
            </a:r>
            <a:r>
              <a:rPr lang="ru-RU" sz="2400" dirty="0" err="1">
                <a:latin typeface="+mj-lt"/>
                <a:ea typeface="Calibri"/>
                <a:cs typeface="Times New Roman"/>
              </a:rPr>
              <a:t>нЖмл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)»      (приказ о подготовке проекта от 25.01.2022 № 23)</a:t>
            </a:r>
            <a:endParaRPr lang="ru-RU" sz="2400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5" name="Picture 2" descr="\\novokshonov-031\F\ПОДГОТОВКА ПЗЗ\ЧЕРНОРЕЧЕНСКИЙ СС ИМР\ГЕОФОНД 2022\ОТЧЕ 1 эт 22 06 2022 Чернореченский сс\ПЗЗ Чернореченский сс\Скрины\Ткачева Д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8" y="3546500"/>
            <a:ext cx="536511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novokshonov-031\F\ПОДГОТОВКА ПЗЗ\ЧЕРНОРЕЧЕНСКИЙ СС ИМР\ГЕОФОНД 2022\ОТЧЕ 1 эт 22 06 2022 Чернореченский сс\ПЗЗ Чернореченский сс\Скрины\Ткачева ПОСЛ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06" y="3546500"/>
            <a:ext cx="615507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30" y="3332589"/>
            <a:ext cx="3472187" cy="45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547073" y="5130676"/>
            <a:ext cx="7686597" cy="14401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18" y="8010996"/>
            <a:ext cx="6528605" cy="73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19" y="7910616"/>
            <a:ext cx="5659033" cy="73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1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3025" y="2437780"/>
            <a:ext cx="755967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</a:rPr>
              <a:t>Фрагмент карты градостроительного зонирования правил землепользования и </a:t>
            </a:r>
            <a:r>
              <a:rPr lang="ru-RU" sz="1500" b="1" dirty="0" smtClean="0">
                <a:solidFill>
                  <a:prstClr val="black"/>
                </a:solidFill>
              </a:rPr>
              <a:t>застройки </a:t>
            </a:r>
            <a:r>
              <a:rPr lang="ru-RU" sz="1400" b="1" dirty="0" err="1" smtClean="0">
                <a:solidFill>
                  <a:prstClr val="black"/>
                </a:solidFill>
              </a:rPr>
              <a:t>Чернореченского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сельсовета Искитимского района Новосибирской области, утвержденных приказом министерства строительства Новосибирской области от 28.12.2017 №489 (в ред. от 25.06.2021 № 398)</a:t>
            </a:r>
          </a:p>
          <a:p>
            <a:pPr lvl="0">
              <a:spcBef>
                <a:spcPct val="20000"/>
              </a:spcBef>
            </a:pP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77286" y="2424460"/>
            <a:ext cx="7559675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</a:rPr>
              <a:t>Фрагмент карты градостроительного зонирования проекта внесения изменений в правила землепользования и застройки </a:t>
            </a:r>
            <a:r>
              <a:rPr lang="ru-RU" sz="1500" b="1" dirty="0" err="1" smtClean="0">
                <a:solidFill>
                  <a:prstClr val="black"/>
                </a:solidFill>
              </a:rPr>
              <a:t>Чернореченского</a:t>
            </a:r>
            <a:r>
              <a:rPr lang="ru-RU" sz="1500" b="1" dirty="0" smtClean="0">
                <a:solidFill>
                  <a:prstClr val="black"/>
                </a:solidFill>
              </a:rPr>
              <a:t> </a:t>
            </a:r>
            <a:r>
              <a:rPr lang="ru-RU" sz="1500" b="1" dirty="0">
                <a:solidFill>
                  <a:prstClr val="black"/>
                </a:solidFill>
              </a:rPr>
              <a:t>сельсовета Искитимского района Новосибирской области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0147" y="553841"/>
            <a:ext cx="12024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Calibri"/>
                <a:cs typeface="Times New Roman"/>
              </a:rPr>
              <a:t>Образуемый земельный участок (согласно схеме расположения, на кадастровом плане территории) отнесен к территориальной зоне «Зона застройки индивидуальными жилыми домами и ведения личного подсобного хозяйства (</a:t>
            </a:r>
            <a:r>
              <a:rPr lang="ru-RU" sz="2400" dirty="0" err="1">
                <a:latin typeface="+mj-lt"/>
                <a:ea typeface="Calibri"/>
                <a:cs typeface="Times New Roman"/>
              </a:rPr>
              <a:t>нЖин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)». Изменена прилегающая территориальная зона: «Зона уличной и дорожной сети (УДС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)» (приказ о подготовке от 05.03.2022 № 94)</a:t>
            </a:r>
            <a:endParaRPr lang="ru-RU" sz="2400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6" name="Picture 2" descr="\\novokshonov-031\F\ПОДГОТОВКА ПЗЗ\ЧЕРНОРЕЧЕНСКИЙ СС ИМР\ГЕОФОНД 2022\ОТЧЕ 1 эт 22 06 2022 Чернореченский сс\ПЗЗ Чернореченский сс\Скрины\Коршунова Д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5" y="3546500"/>
            <a:ext cx="7644019" cy="54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61" y="3402484"/>
            <a:ext cx="2943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novokshonov-031\F\ПОДГОТОВКА ПЗЗ\ЧЕРНОРЕЧЕНСКИЙ СС ИМР\ГЕОФОНД 2022\ОТЧЕ 1 эт 22 06 2022 Чернореченский сс\ПЗЗ Чернореченский сс\Скрины\Коршунова ПОСЛ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93" y="3873188"/>
            <a:ext cx="7590005" cy="51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3168774" y="6138788"/>
            <a:ext cx="6192688" cy="28611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66" y="9307140"/>
            <a:ext cx="55474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0" y="9222394"/>
            <a:ext cx="54562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83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543" y="738188"/>
            <a:ext cx="13609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+mj-lt"/>
                <a:ea typeface="Calibri"/>
                <a:cs typeface="Times New Roman"/>
              </a:rPr>
              <a:t>АО «Новосибирская птицефабрика»: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«в 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части включения земельного участка с кадастровым номером 54:07:047402:2825 в границы населенного пункта п. Чернореченский и отнесения его к территориальной зоне «Многофункциональная общественно - деловая зона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».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ru-RU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(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приказ о подготовке от 05.03.2022 № 94)</a:t>
            </a:r>
          </a:p>
          <a:p>
            <a:endParaRPr lang="ru-RU" sz="2400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62" y="3474490"/>
            <a:ext cx="5184577" cy="497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76" y="3536032"/>
            <a:ext cx="3524312" cy="497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90" y="8731076"/>
            <a:ext cx="6284205" cy="6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5" y="3804895"/>
            <a:ext cx="4574041" cy="43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5" y="8576890"/>
            <a:ext cx="4457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0" y="2663240"/>
            <a:ext cx="75834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53350" y="2677179"/>
            <a:ext cx="6789557" cy="78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500" b="1" dirty="0">
                <a:solidFill>
                  <a:prstClr val="black"/>
                </a:solidFill>
              </a:rPr>
              <a:t>Фрагмент карты градостроительного зонирования проекта внесения изменений в правила землепользования и застройки </a:t>
            </a:r>
            <a:r>
              <a:rPr lang="ru-RU" sz="1500" b="1" dirty="0" err="1">
                <a:solidFill>
                  <a:prstClr val="black"/>
                </a:solidFill>
              </a:rPr>
              <a:t>Чернореченского</a:t>
            </a:r>
            <a:r>
              <a:rPr lang="ru-RU" sz="1500" b="1" dirty="0">
                <a:solidFill>
                  <a:prstClr val="black"/>
                </a:solidFill>
              </a:rPr>
              <a:t> сельсовета Искитимского района Новосибирской области </a:t>
            </a:r>
            <a:endParaRPr lang="ru-RU" sz="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13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</TotalTime>
  <Words>529</Words>
  <Application>Microsoft Office PowerPoint</Application>
  <PresentationFormat>Произвольный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Образуемый земельный участок (согласно схеме расположения, на кадастровом плане территории) отнесен к территориальной зоне «Зона застройки индивидуальными жилыми домами и ведения личного подсобного хозяйства (нЖин)». Изменена прилегающая территориальная зона: «Зона уличной и дорожной сети (УДС)» (приказ о подготовке проекта от 10.11.2021 № 712)</vt:lpstr>
      <vt:lpstr>Земельный участок с кадастровым номером 54:07:057408:635 отнесен к территориальной зоне «Производственная зона (П)». Изменена прилегающая территориальная зона: «Зона сельскохозяйственного использования (Си)» (приказ о подготовке проекта от 20.12.2021 №803) </vt:lpstr>
      <vt:lpstr>Презентация PowerPoint</vt:lpstr>
      <vt:lpstr>Презентация PowerPoint</vt:lpstr>
      <vt:lpstr>Презентация PowerPoint</vt:lpstr>
    </vt:vector>
  </TitlesOfParts>
  <Company>АГНОиПНО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 Алексей Владимирович</dc:creator>
  <cp:lastModifiedBy>Гальянова Елена Николаевна</cp:lastModifiedBy>
  <cp:revision>275</cp:revision>
  <dcterms:created xsi:type="dcterms:W3CDTF">2017-11-20T08:57:58Z</dcterms:created>
  <dcterms:modified xsi:type="dcterms:W3CDTF">2022-08-08T09:41:16Z</dcterms:modified>
</cp:coreProperties>
</file>